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>
                <a:latin typeface="Bookman Old Style" panose="02050604050505020204" pitchFamily="18" charset="0"/>
              </a:rPr>
              <a:t>Akirachix</a:t>
            </a:r>
            <a:endParaRPr lang="en-US" dirty="0">
              <a:latin typeface="Bookman Old Style" panose="0205060405050502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800" dirty="0" smtClean="0"/>
              <a:t>End of year party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600521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Venue :  </a:t>
            </a:r>
            <a:r>
              <a:rPr lang="en-US" dirty="0" err="1" smtClean="0"/>
              <a:t>phillip</a:t>
            </a:r>
            <a:r>
              <a:rPr lang="en-US" dirty="0" smtClean="0"/>
              <a:t> </a:t>
            </a:r>
            <a:r>
              <a:rPr lang="en-US" dirty="0" err="1" smtClean="0"/>
              <a:t>castleton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01727" y="1603344"/>
            <a:ext cx="5968217" cy="398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93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Artists present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>
                <a:latin typeface="Bookman Old Style" panose="02050604050505020204" pitchFamily="18" charset="0"/>
              </a:rPr>
              <a:t>Rihanna</a:t>
            </a:r>
          </a:p>
          <a:p>
            <a:pPr marL="0" indent="0">
              <a:buNone/>
            </a:pPr>
            <a:r>
              <a:rPr lang="en-US" sz="2800" dirty="0" err="1" smtClean="0">
                <a:latin typeface="Bookman Old Style" panose="02050604050505020204" pitchFamily="18" charset="0"/>
              </a:rPr>
              <a:t>Marshmello</a:t>
            </a:r>
            <a:endParaRPr lang="en-US" sz="2800" dirty="0" smtClean="0">
              <a:latin typeface="Bookman Old Style" panose="02050604050505020204" pitchFamily="18" charset="0"/>
            </a:endParaRPr>
          </a:p>
          <a:p>
            <a:pPr marL="0" indent="0">
              <a:buNone/>
            </a:pPr>
            <a:r>
              <a:rPr lang="en-US" sz="2800" dirty="0" smtClean="0">
                <a:latin typeface="Bookman Old Style" panose="02050604050505020204" pitchFamily="18" charset="0"/>
              </a:rPr>
              <a:t>Khalid</a:t>
            </a:r>
          </a:p>
          <a:p>
            <a:pPr marL="0" indent="0">
              <a:buNone/>
            </a:pPr>
            <a:r>
              <a:rPr lang="en-US" sz="2800" dirty="0" smtClean="0">
                <a:latin typeface="Bookman Old Style" panose="02050604050505020204" pitchFamily="18" charset="0"/>
              </a:rPr>
              <a:t>Selena Gomez</a:t>
            </a:r>
          </a:p>
          <a:p>
            <a:pPr marL="0" indent="0">
              <a:buNone/>
            </a:pPr>
            <a:r>
              <a:rPr lang="en-US" sz="2800" dirty="0" smtClean="0">
                <a:latin typeface="Bookman Old Style" panose="02050604050505020204" pitchFamily="18" charset="0"/>
              </a:rPr>
              <a:t>Mo</a:t>
            </a:r>
            <a:endParaRPr lang="en-US" sz="2800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9396" y="1261782"/>
            <a:ext cx="1066653" cy="38005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6049" y="1247572"/>
            <a:ext cx="2276695" cy="381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33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Food and drinks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Bookman Old Style" panose="02050604050505020204" pitchFamily="18" charset="0"/>
              </a:rPr>
              <a:t>Open bar</a:t>
            </a:r>
          </a:p>
          <a:p>
            <a:r>
              <a:rPr lang="en-US" sz="3200" dirty="0" smtClean="0">
                <a:latin typeface="Bookman Old Style" panose="02050604050505020204" pitchFamily="18" charset="0"/>
              </a:rPr>
              <a:t>buffet</a:t>
            </a:r>
            <a:endParaRPr lang="en-US" sz="32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52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Dress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8687" y="1925197"/>
            <a:ext cx="10394707" cy="3311189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 smtClean="0">
                <a:latin typeface="Bookman Old Style" panose="02050604050505020204" pitchFamily="18" charset="0"/>
              </a:rPr>
              <a:t>Black and red</a:t>
            </a:r>
          </a:p>
          <a:p>
            <a:pPr marL="0" indent="0">
              <a:buNone/>
            </a:pPr>
            <a:endParaRPr lang="en-US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667" y="345539"/>
            <a:ext cx="3486443" cy="48791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2846" y="322096"/>
            <a:ext cx="3287661" cy="492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0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85</TotalTime>
  <Words>28</Words>
  <Application>Microsoft Office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Bookman Old Style</vt:lpstr>
      <vt:lpstr>Impact</vt:lpstr>
      <vt:lpstr>Main Event</vt:lpstr>
      <vt:lpstr>Akirachix</vt:lpstr>
      <vt:lpstr>Venue :  phillip castleton</vt:lpstr>
      <vt:lpstr>Artists present</vt:lpstr>
      <vt:lpstr>Food and drinks</vt:lpstr>
      <vt:lpstr>Dress code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Akirachix</dc:title>
  <dc:creator>student</dc:creator>
  <cp:lastModifiedBy>student</cp:lastModifiedBy>
  <cp:revision>5</cp:revision>
  <dcterms:created xsi:type="dcterms:W3CDTF">2019-04-08T10:19:33Z</dcterms:created>
  <dcterms:modified xsi:type="dcterms:W3CDTF">2019-04-08T11:45:05Z</dcterms:modified>
</cp:coreProperties>
</file>

<file path=docProps/thumbnail.jpeg>
</file>